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sldIdLst>
    <p:sldId id="781" r:id="rId5"/>
    <p:sldId id="782" r:id="rId6"/>
    <p:sldId id="256" r:id="rId7"/>
    <p:sldId id="733" r:id="rId8"/>
    <p:sldId id="783" r:id="rId9"/>
    <p:sldId id="780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060"/>
    <a:srgbClr val="002C5C"/>
    <a:srgbClr val="1C01B5"/>
    <a:srgbClr val="0033CC"/>
    <a:srgbClr val="7898C9"/>
    <a:srgbClr val="154DA2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79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8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2D1F43-F797-4F26-8077-9AED9140419F}" type="datetimeFigureOut">
              <a:rPr lang="en-US" smtClean="0"/>
              <a:t>12/16/2022</a:t>
            </a:fld>
            <a:endParaRPr lang="en-US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501DD3-02A6-4C2F-817E-0FF5565BF750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3881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256396EC-C23A-42FD-83A3-E33C685CC983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5475288" y="6515100"/>
            <a:ext cx="4189412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891" tIns="45446" rIns="90891" bIns="45446" anchor="b"/>
          <a:lstStyle>
            <a:lvl1pPr defTabSz="909638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38188" indent="-284163" defTabSz="909638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36650" indent="-227013" defTabSz="909638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590675" indent="-227013" defTabSz="909638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44700" indent="-227013" defTabSz="909638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01900" indent="-227013" defTabSz="9096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59100" indent="-227013" defTabSz="9096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16300" indent="-227013" defTabSz="9096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73500" indent="-227013" defTabSz="9096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r"/>
            <a:fld id="{E4B0A4C8-CCDF-41B7-BFB2-86178F93284F}" type="slidenum">
              <a:rPr lang="it-IT" altLang="it-IT" sz="1200"/>
              <a:pPr algn="r"/>
              <a:t>4</a:t>
            </a:fld>
            <a:endParaRPr lang="it-IT" altLang="it-IT" sz="1200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352A5C0C-2BC5-4D8B-BB8A-546B5D29C2C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6073D22C-FCAE-4181-A0C6-5B656DAE3F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1" hangingPunct="1"/>
            <a:endParaRPr lang="it-IT" altLang="it-IT">
              <a:latin typeface="Times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53886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256396EC-C23A-42FD-83A3-E33C685CC983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5475288" y="6515100"/>
            <a:ext cx="4189412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891" tIns="45446" rIns="90891" bIns="45446" anchor="b"/>
          <a:lstStyle>
            <a:lvl1pPr defTabSz="909638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38188" indent="-284163" defTabSz="909638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36650" indent="-227013" defTabSz="909638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590675" indent="-227013" defTabSz="909638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44700" indent="-227013" defTabSz="909638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01900" indent="-227013" defTabSz="9096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59100" indent="-227013" defTabSz="9096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16300" indent="-227013" defTabSz="9096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73500" indent="-227013" defTabSz="9096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r"/>
            <a:fld id="{E4B0A4C8-CCDF-41B7-BFB2-86178F93284F}" type="slidenum">
              <a:rPr lang="it-IT" altLang="it-IT" sz="1200"/>
              <a:pPr algn="r"/>
              <a:t>5</a:t>
            </a:fld>
            <a:endParaRPr lang="it-IT" altLang="it-IT" sz="1200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352A5C0C-2BC5-4D8B-BB8A-546B5D29C2C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6073D22C-FCAE-4181-A0C6-5B656DAE3F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1" hangingPunct="1"/>
            <a:endParaRPr lang="it-IT" altLang="it-IT">
              <a:latin typeface="Times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49605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A739DD1-A1C1-4C92-A68E-E40C9900F9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1CEDE420-FE01-46FE-BF26-54F0BF95EA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9908AA3-9092-4D49-904B-BF00CA803C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75E9D-6408-47CD-AD8B-3641A5AD639A}" type="datetimeFigureOut">
              <a:rPr lang="en-US" smtClean="0"/>
              <a:t>12/16/2022</a:t>
            </a:fld>
            <a:endParaRPr lang="en-US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9F02FCF-3FDD-4509-B7B9-F8421F70E2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D517DA4-78C4-45DF-B719-EB1FF4D463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EB81F-4DFB-4028-A191-72B91FC75F55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7710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F3405E2-2C2C-45E4-BDD5-7A4DB53487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7F2F977C-05A2-46DD-BB27-DBA5BCE12A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9506E92-E34F-4FF6-AEB3-72E5A25E4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75E9D-6408-47CD-AD8B-3641A5AD639A}" type="datetimeFigureOut">
              <a:rPr lang="en-US" smtClean="0"/>
              <a:t>12/16/2022</a:t>
            </a:fld>
            <a:endParaRPr lang="en-US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A039216-3526-4CE1-94F9-AE5C922AE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620EA78-0D11-4C8B-A24C-6E702C5D5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EB81F-4DFB-4028-A191-72B91FC75F55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016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E0AC175F-13D1-46F5-84B8-1C19E9162D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88231F86-5A6C-4789-847B-0195B75914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BD7EED9-0EF5-4116-9C22-98E8D5EE68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75E9D-6408-47CD-AD8B-3641A5AD639A}" type="datetimeFigureOut">
              <a:rPr lang="en-US" smtClean="0"/>
              <a:t>12/16/2022</a:t>
            </a:fld>
            <a:endParaRPr lang="en-US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24E7FEA-9D05-49F4-AAB3-D69BDE4088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A067AAE-878B-4743-B906-35C14CC3F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EB81F-4DFB-4028-A191-72B91FC75F55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974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7858A74-DDB2-4124-A1D1-D43D4F3858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1F0B677-0C47-4600-9E88-560D34667F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BCC31DC-F58C-473B-AA74-1E60E96918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75E9D-6408-47CD-AD8B-3641A5AD639A}" type="datetimeFigureOut">
              <a:rPr lang="en-US" smtClean="0"/>
              <a:t>12/16/2022</a:t>
            </a:fld>
            <a:endParaRPr lang="en-US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4038320-141D-42D3-BDD6-02BC2DAAC8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537A1C8-40BA-42B3-92FC-343EF68DD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EB81F-4DFB-4028-A191-72B91FC75F55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131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BBB05AA-7C04-4CAF-AE3F-209C0CBA0F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BEBCDBA-EAF6-4271-BA99-E43EA0D675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8E6B107-4EE1-4ABC-B162-3DA9011146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75E9D-6408-47CD-AD8B-3641A5AD639A}" type="datetimeFigureOut">
              <a:rPr lang="en-US" smtClean="0"/>
              <a:t>12/16/2022</a:t>
            </a:fld>
            <a:endParaRPr lang="en-US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83D69DE-C02A-4833-B632-73834E96CD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65583F3-0D4D-41F7-BDAA-1553E5C6A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EB81F-4DFB-4028-A191-72B91FC75F55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881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546766E-C5FD-4053-9690-F64AB79571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6ED8BA3-F46A-45B3-AEFF-882338EBEC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48E6BEE0-353C-4A9C-B5F2-1A6F03789A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8A6A069-2317-48A9-9D2B-160D8C4478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75E9D-6408-47CD-AD8B-3641A5AD639A}" type="datetimeFigureOut">
              <a:rPr lang="en-US" smtClean="0"/>
              <a:t>12/16/2022</a:t>
            </a:fld>
            <a:endParaRPr lang="en-US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C682F38-25BF-4C31-B0E4-615C104EA5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EF19BE5-B1FE-442F-BA24-BE292BE77B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EB81F-4DFB-4028-A191-72B91FC75F55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9041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601224E-46CB-42A4-8D56-A909A03398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C7D8AE8-5BAF-4E50-8126-4D09A7412B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217C665B-5C52-47A0-B337-9F733FF8D0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9308087E-3A0E-4E4F-88A5-9A1C425D84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8021EFC1-D898-40FF-B9A4-9CF54E88A63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EA13DC03-4444-4281-989D-B63B09C4B2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75E9D-6408-47CD-AD8B-3641A5AD639A}" type="datetimeFigureOut">
              <a:rPr lang="en-US" smtClean="0"/>
              <a:t>12/16/2022</a:t>
            </a:fld>
            <a:endParaRPr lang="en-US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908893F5-EC8C-4BC4-B30D-E1BB96AE0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BCFE23C9-9259-4B40-BCF9-F8BE8427F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EB81F-4DFB-4028-A191-72B91FC75F55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066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AFC4E72-BF2A-43B3-AF2A-87BE8AFE27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E13C9D83-D4EA-48BF-87B6-B54BE2D3B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75E9D-6408-47CD-AD8B-3641A5AD639A}" type="datetimeFigureOut">
              <a:rPr lang="en-US" smtClean="0"/>
              <a:t>12/16/2022</a:t>
            </a:fld>
            <a:endParaRPr lang="en-US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AEE17BFB-1C01-4A04-BEBD-429EEA469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E2AABF1B-3854-41F2-BA8F-60D5ECD3B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EB81F-4DFB-4028-A191-72B91FC75F55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959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4AB585CD-1E4F-4399-859B-71EE05149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75E9D-6408-47CD-AD8B-3641A5AD639A}" type="datetimeFigureOut">
              <a:rPr lang="en-US" smtClean="0"/>
              <a:t>12/16/2022</a:t>
            </a:fld>
            <a:endParaRPr lang="en-US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875C757A-79BC-4713-BFC0-242D658D67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212E63E-269F-4AD1-8F52-13F13DD00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EB81F-4DFB-4028-A191-72B91FC75F55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3589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3A61645-78F9-4605-BF5C-BB0D8EEE23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DB7E367-B584-49FB-9673-27A220E537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FCF0555-14B8-41BE-8DFD-5518902EAF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15260B9-EB5C-4098-A8BA-C771C7513E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75E9D-6408-47CD-AD8B-3641A5AD639A}" type="datetimeFigureOut">
              <a:rPr lang="en-US" smtClean="0"/>
              <a:t>12/16/2022</a:t>
            </a:fld>
            <a:endParaRPr lang="en-US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4EE9E5D-181F-4FBC-8FE0-F59C30F55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7F5F030-2167-4793-A62E-EE0FF361B5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EB81F-4DFB-4028-A191-72B91FC75F55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674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07C967C-D4AC-4A30-8BFF-750FD7F58F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89BCCC24-534C-41F4-9E3F-7B05727C02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FC0329A-F580-4F7D-9642-8F64A0BC30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F3A5403-2B7A-4C4F-A828-957571890B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75E9D-6408-47CD-AD8B-3641A5AD639A}" type="datetimeFigureOut">
              <a:rPr lang="en-US" smtClean="0"/>
              <a:t>12/16/2022</a:t>
            </a:fld>
            <a:endParaRPr lang="en-US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E458291-36EE-44A2-B91A-094958686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176D4B7-F5A8-4E0A-B0E0-EC73DB45A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EB81F-4DFB-4028-A191-72B91FC75F55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62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79F17D87-77FA-4EE3-B191-70D226D74C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23122BD-1AF0-44F0-B63C-D3698244CB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C17FB80-9F91-4BA2-840E-D8027B989B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575E9D-6408-47CD-AD8B-3641A5AD639A}" type="datetimeFigureOut">
              <a:rPr lang="en-US" smtClean="0"/>
              <a:t>12/16/2022</a:t>
            </a:fld>
            <a:endParaRPr lang="en-US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C9481F6-8AAA-449A-8E54-DF8A02B286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CA63D70-08DB-495C-938B-E1CCD7718D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7EB81F-4DFB-4028-A191-72B91FC75F55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039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>
            <a:extLst>
              <a:ext uri="{FF2B5EF4-FFF2-40B4-BE49-F238E27FC236}">
                <a16:creationId xmlns:a16="http://schemas.microsoft.com/office/drawing/2014/main" id="{C6F51AE9-DDAC-8FD1-DAA7-6752D87521BC}"/>
              </a:ext>
            </a:extLst>
          </p:cNvPr>
          <p:cNvSpPr/>
          <p:nvPr/>
        </p:nvSpPr>
        <p:spPr>
          <a:xfrm>
            <a:off x="0" y="587229"/>
            <a:ext cx="12192000" cy="939567"/>
          </a:xfrm>
          <a:prstGeom prst="rect">
            <a:avLst/>
          </a:prstGeom>
          <a:solidFill>
            <a:srgbClr val="002C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08886A39-4B45-AE8A-4AFB-7F3ABA4FEBB2}"/>
              </a:ext>
            </a:extLst>
          </p:cNvPr>
          <p:cNvSpPr/>
          <p:nvPr/>
        </p:nvSpPr>
        <p:spPr>
          <a:xfrm>
            <a:off x="0" y="4001549"/>
            <a:ext cx="12192000" cy="2147581"/>
          </a:xfrm>
          <a:prstGeom prst="rect">
            <a:avLst/>
          </a:prstGeom>
          <a:solidFill>
            <a:srgbClr val="002C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F7807167-20F5-D588-8522-A7246B39AD27}"/>
              </a:ext>
            </a:extLst>
          </p:cNvPr>
          <p:cNvSpPr/>
          <p:nvPr/>
        </p:nvSpPr>
        <p:spPr>
          <a:xfrm>
            <a:off x="4664279" y="5687086"/>
            <a:ext cx="7315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buNone/>
            </a:pPr>
            <a:r>
              <a:rPr lang="it-IT" altLang="it-IT" sz="2000" b="1" dirty="0">
                <a:solidFill>
                  <a:schemeClr val="bg1"/>
                </a:solidFill>
                <a:latin typeface="Source Sans Pro" panose="020B0503030403020204" pitchFamily="34" charset="0"/>
                <a:ea typeface="Roboto" pitchFamily="2" charset="0"/>
                <a:cs typeface="Tahoma" panose="020B0604030504040204" pitchFamily="34" charset="0"/>
              </a:rPr>
              <a:t>A cura di XXXXXX</a:t>
            </a:r>
            <a:endParaRPr lang="it-IT" altLang="it-IT" sz="2000" dirty="0">
              <a:solidFill>
                <a:schemeClr val="bg1"/>
              </a:solidFill>
              <a:latin typeface="Source Sans Pro" panose="020B0503030403020204" pitchFamily="34" charset="0"/>
              <a:ea typeface="Roboto" pitchFamily="2" charset="0"/>
              <a:cs typeface="Tahoma" panose="020B0604030504040204" pitchFamily="34" charset="0"/>
            </a:endParaRPr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E228576C-17A7-A84D-081C-04C7F263DA2A}"/>
              </a:ext>
            </a:extLst>
          </p:cNvPr>
          <p:cNvSpPr/>
          <p:nvPr/>
        </p:nvSpPr>
        <p:spPr>
          <a:xfrm>
            <a:off x="6967822" y="797493"/>
            <a:ext cx="501165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Bef>
                <a:spcPct val="0"/>
              </a:spcBef>
              <a:buFontTx/>
              <a:buNone/>
            </a:pPr>
            <a:r>
              <a:rPr lang="it-IT" sz="1200" dirty="0">
                <a:solidFill>
                  <a:schemeClr val="bg1"/>
                </a:solidFill>
                <a:latin typeface="Source Sans Pro" panose="020B0503030403020204" pitchFamily="34" charset="0"/>
                <a:ea typeface="Roboto" pitchFamily="2" charset="0"/>
                <a:cs typeface="Tahoma" panose="020B0604030504040204" pitchFamily="34" charset="0"/>
              </a:rPr>
              <a:t>“Titolo presentazione”</a:t>
            </a:r>
            <a:r>
              <a:rPr lang="it-IT" altLang="it-IT" sz="1200" dirty="0">
                <a:solidFill>
                  <a:schemeClr val="bg1"/>
                </a:solidFill>
                <a:latin typeface="Source Sans Pro" panose="020B0503030403020204" pitchFamily="34" charset="0"/>
                <a:ea typeface="Roboto" pitchFamily="2" charset="0"/>
                <a:cs typeface="Tahoma" panose="020B0604030504040204" pitchFamily="34" charset="0"/>
              </a:rPr>
              <a:t> </a:t>
            </a:r>
          </a:p>
          <a:p>
            <a:pPr algn="r">
              <a:spcBef>
                <a:spcPct val="0"/>
              </a:spcBef>
              <a:buFontTx/>
              <a:buNone/>
            </a:pPr>
            <a:r>
              <a:rPr lang="it-IT" altLang="it-IT" sz="1200" dirty="0">
                <a:solidFill>
                  <a:schemeClr val="bg1"/>
                </a:solidFill>
                <a:latin typeface="Source Sans Pro" panose="020B0503030403020204" pitchFamily="34" charset="0"/>
                <a:ea typeface="Roboto" pitchFamily="2" charset="0"/>
                <a:cs typeface="Tahoma" panose="020B0604030504040204" pitchFamily="34" charset="0"/>
              </a:rPr>
              <a:t>Data</a:t>
            </a: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1D828E79-A3A4-1452-CBBE-BAE68CEB5F08}"/>
              </a:ext>
            </a:extLst>
          </p:cNvPr>
          <p:cNvSpPr/>
          <p:nvPr/>
        </p:nvSpPr>
        <p:spPr>
          <a:xfrm>
            <a:off x="1274229" y="4600936"/>
            <a:ext cx="964354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it-IT" sz="5000" b="1" dirty="0">
                <a:solidFill>
                  <a:schemeClr val="bg1"/>
                </a:solidFill>
                <a:latin typeface="Source Sans Pro" panose="020B0503030403020204" pitchFamily="34" charset="0"/>
                <a:ea typeface="Roboto" pitchFamily="2" charset="0"/>
                <a:cs typeface="Tahoma" panose="020B0604030504040204" pitchFamily="34" charset="0"/>
              </a:rPr>
              <a:t>“Titolo presentazione”</a:t>
            </a:r>
            <a:endParaRPr lang="it-IT" altLang="it-IT" sz="5000" b="1" dirty="0">
              <a:solidFill>
                <a:schemeClr val="bg1"/>
              </a:solidFill>
              <a:latin typeface="Source Sans Pro" panose="020B0503030403020204" pitchFamily="34" charset="0"/>
              <a:ea typeface="Roboto" pitchFamily="2" charset="0"/>
              <a:cs typeface="Tahoma" panose="020B0604030504040204" pitchFamily="34" charset="0"/>
            </a:endParaRPr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F6CECA52-6C28-FBC5-86E9-71EA196BA968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13" y="708870"/>
            <a:ext cx="3000298" cy="651830"/>
          </a:xfrm>
          <a:prstGeom prst="rect">
            <a:avLst/>
          </a:prstGeom>
        </p:spPr>
      </p:pic>
      <p:sp>
        <p:nvSpPr>
          <p:cNvPr id="3" name="Rettangolo 2">
            <a:extLst>
              <a:ext uri="{FF2B5EF4-FFF2-40B4-BE49-F238E27FC236}">
                <a16:creationId xmlns:a16="http://schemas.microsoft.com/office/drawing/2014/main" id="{5AEE927C-A152-E763-0507-D6CC03A61E65}"/>
              </a:ext>
            </a:extLst>
          </p:cNvPr>
          <p:cNvSpPr/>
          <p:nvPr/>
        </p:nvSpPr>
        <p:spPr>
          <a:xfrm rot="21048304">
            <a:off x="1274229" y="2465507"/>
            <a:ext cx="9643542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it-IT" sz="3000" i="1" dirty="0">
                <a:latin typeface="Source Sans Pro" panose="020B0503030403020204" pitchFamily="34" charset="0"/>
                <a:ea typeface="Roboto" pitchFamily="2" charset="0"/>
                <a:cs typeface="Tahoma" panose="020B0604030504040204" pitchFamily="34" charset="0"/>
              </a:rPr>
              <a:t>Inserire come fondo a tutta pagina una foto tematica</a:t>
            </a:r>
            <a:endParaRPr lang="it-IT" altLang="it-IT" sz="3000" i="1" dirty="0">
              <a:latin typeface="Source Sans Pro" panose="020B0503030403020204" pitchFamily="34" charset="0"/>
              <a:ea typeface="Roboto" pitchFamily="2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1230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C3A67FE9-F5AE-F199-5198-C648097A43A8}"/>
              </a:ext>
            </a:extLst>
          </p:cNvPr>
          <p:cNvSpPr/>
          <p:nvPr/>
        </p:nvSpPr>
        <p:spPr>
          <a:xfrm>
            <a:off x="0" y="0"/>
            <a:ext cx="12192000" cy="5469622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Titolo 9"/>
          <p:cNvSpPr txBox="1">
            <a:spLocks/>
          </p:cNvSpPr>
          <p:nvPr/>
        </p:nvSpPr>
        <p:spPr>
          <a:xfrm>
            <a:off x="327171" y="5971318"/>
            <a:ext cx="7281108" cy="62900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5000" kern="1200" cap="all" spc="100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4000" b="1" dirty="0">
                <a:solidFill>
                  <a:srgbClr val="002060"/>
                </a:solidFill>
                <a:latin typeface="Source Sans Pro" panose="020B0503030403020204" pitchFamily="34" charset="0"/>
                <a:ea typeface="Roboto Slab Black" pitchFamily="2" charset="0"/>
              </a:rPr>
              <a:t>Titolo presentazione</a:t>
            </a:r>
          </a:p>
        </p:txBody>
      </p:sp>
      <p:pic>
        <p:nvPicPr>
          <p:cNvPr id="18" name="Immagine 17" descr="Immagine che contiene testo, segnale&#10;&#10;Descrizione generata automaticamente">
            <a:extLst>
              <a:ext uri="{FF2B5EF4-FFF2-40B4-BE49-F238E27FC236}">
                <a16:creationId xmlns:a16="http://schemas.microsoft.com/office/drawing/2014/main" id="{57FF3580-B004-4D80-0CBE-9350229DF53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1886" y="5867907"/>
            <a:ext cx="2892943" cy="629007"/>
          </a:xfrm>
          <a:prstGeom prst="rect">
            <a:avLst/>
          </a:prstGeom>
        </p:spPr>
      </p:pic>
      <p:pic>
        <p:nvPicPr>
          <p:cNvPr id="11" name="Immagine 10">
            <a:extLst>
              <a:ext uri="{FF2B5EF4-FFF2-40B4-BE49-F238E27FC236}">
                <a16:creationId xmlns:a16="http://schemas.microsoft.com/office/drawing/2014/main" id="{7AC57C0A-C0D5-12C3-A6F0-FD698C89A6B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224" y="257675"/>
            <a:ext cx="2718033" cy="2434904"/>
          </a:xfrm>
          <a:prstGeom prst="rect">
            <a:avLst/>
          </a:prstGeom>
        </p:spPr>
      </p:pic>
      <p:sp>
        <p:nvSpPr>
          <p:cNvPr id="3" name="Rettangolo 2">
            <a:extLst>
              <a:ext uri="{FF2B5EF4-FFF2-40B4-BE49-F238E27FC236}">
                <a16:creationId xmlns:a16="http://schemas.microsoft.com/office/drawing/2014/main" id="{C1F1F946-123C-D6C9-3D89-D47FBDF9E7DB}"/>
              </a:ext>
            </a:extLst>
          </p:cNvPr>
          <p:cNvSpPr/>
          <p:nvPr/>
        </p:nvSpPr>
        <p:spPr>
          <a:xfrm rot="21048304">
            <a:off x="2431929" y="2851400"/>
            <a:ext cx="9643542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it-IT" sz="3000" i="1" dirty="0">
                <a:solidFill>
                  <a:schemeClr val="bg1"/>
                </a:solidFill>
                <a:latin typeface="Source Sans Pro" panose="020B0503030403020204" pitchFamily="34" charset="0"/>
                <a:ea typeface="Roboto" pitchFamily="2" charset="0"/>
                <a:cs typeface="Tahoma" panose="020B0604030504040204" pitchFamily="34" charset="0"/>
              </a:rPr>
              <a:t>Inserire come fondo a tutta pagina una foto tematica</a:t>
            </a:r>
            <a:endParaRPr lang="it-IT" altLang="it-IT" sz="3000" i="1" dirty="0">
              <a:solidFill>
                <a:schemeClr val="bg1"/>
              </a:solidFill>
              <a:latin typeface="Source Sans Pro" panose="020B0503030403020204" pitchFamily="34" charset="0"/>
              <a:ea typeface="Roboto" pitchFamily="2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64267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C3A67FE9-F5AE-F199-5198-C648097A43A8}"/>
              </a:ext>
            </a:extLst>
          </p:cNvPr>
          <p:cNvSpPr/>
          <p:nvPr/>
        </p:nvSpPr>
        <p:spPr>
          <a:xfrm>
            <a:off x="0" y="0"/>
            <a:ext cx="12192000" cy="5469622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Titolo 9"/>
          <p:cNvSpPr txBox="1">
            <a:spLocks/>
          </p:cNvSpPr>
          <p:nvPr/>
        </p:nvSpPr>
        <p:spPr>
          <a:xfrm>
            <a:off x="327171" y="5971318"/>
            <a:ext cx="7281108" cy="62900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5000" kern="1200" cap="all" spc="100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4000" b="1" dirty="0">
                <a:solidFill>
                  <a:srgbClr val="002060"/>
                </a:solidFill>
                <a:latin typeface="Source Sans Pro" panose="020B0503030403020204" pitchFamily="34" charset="0"/>
                <a:ea typeface="Roboto Slab Black" pitchFamily="2" charset="0"/>
              </a:rPr>
              <a:t>Titolo presentazione</a:t>
            </a:r>
          </a:p>
        </p:txBody>
      </p:sp>
      <p:pic>
        <p:nvPicPr>
          <p:cNvPr id="15" name="Immagine 14">
            <a:extLst>
              <a:ext uri="{FF2B5EF4-FFF2-40B4-BE49-F238E27FC236}">
                <a16:creationId xmlns:a16="http://schemas.microsoft.com/office/drawing/2014/main" id="{F85BC23A-9CA0-3E41-EC59-0CE1A0DE35BB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171" y="518730"/>
            <a:ext cx="3246541" cy="705328"/>
          </a:xfrm>
          <a:prstGeom prst="rect">
            <a:avLst/>
          </a:prstGeom>
        </p:spPr>
      </p:pic>
      <p:sp>
        <p:nvSpPr>
          <p:cNvPr id="3" name="Rettangolo 2">
            <a:extLst>
              <a:ext uri="{FF2B5EF4-FFF2-40B4-BE49-F238E27FC236}">
                <a16:creationId xmlns:a16="http://schemas.microsoft.com/office/drawing/2014/main" id="{63ADD103-D403-F472-078C-69BC038F3DBC}"/>
              </a:ext>
            </a:extLst>
          </p:cNvPr>
          <p:cNvSpPr/>
          <p:nvPr/>
        </p:nvSpPr>
        <p:spPr>
          <a:xfrm rot="21048304">
            <a:off x="2104758" y="2717177"/>
            <a:ext cx="9643542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it-IT" sz="3000" i="1" dirty="0">
                <a:solidFill>
                  <a:schemeClr val="bg1"/>
                </a:solidFill>
                <a:latin typeface="Source Sans Pro" panose="020B0503030403020204" pitchFamily="34" charset="0"/>
                <a:ea typeface="Roboto" pitchFamily="2" charset="0"/>
                <a:cs typeface="Tahoma" panose="020B0604030504040204" pitchFamily="34" charset="0"/>
              </a:rPr>
              <a:t>Inserire come fondo a tutta pagina una foto tematica</a:t>
            </a:r>
            <a:endParaRPr lang="it-IT" altLang="it-IT" sz="3000" i="1" dirty="0">
              <a:solidFill>
                <a:schemeClr val="bg1"/>
              </a:solidFill>
              <a:latin typeface="Source Sans Pro" panose="020B0503030403020204" pitchFamily="34" charset="0"/>
              <a:ea typeface="Roboto" pitchFamily="2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57625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CA97AF9-B7CA-73E6-415B-537B4084E4B9}"/>
              </a:ext>
            </a:extLst>
          </p:cNvPr>
          <p:cNvSpPr txBox="1">
            <a:spLocks/>
          </p:cNvSpPr>
          <p:nvPr/>
        </p:nvSpPr>
        <p:spPr>
          <a:xfrm>
            <a:off x="317241" y="6412237"/>
            <a:ext cx="7772400" cy="451586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400" b="1" dirty="0">
                <a:solidFill>
                  <a:srgbClr val="2A4385"/>
                </a:solidFill>
                <a:latin typeface="Source Sans Pro" panose="020B0503030403020204" pitchFamily="34" charset="0"/>
                <a:ea typeface="Roboto Slab Black" pitchFamily="2" charset="0"/>
              </a:rPr>
              <a:t>Titolo presentazione, data</a:t>
            </a:r>
          </a:p>
        </p:txBody>
      </p:sp>
      <p:pic>
        <p:nvPicPr>
          <p:cNvPr id="3" name="Immagine 2" descr="Immagine che contiene testo, segnale&#10;&#10;Descrizione generata automaticamente">
            <a:extLst>
              <a:ext uri="{FF2B5EF4-FFF2-40B4-BE49-F238E27FC236}">
                <a16:creationId xmlns:a16="http://schemas.microsoft.com/office/drawing/2014/main" id="{3B17C28D-174F-2D40-61E8-DF7AFFC5F50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8283" y="6240844"/>
            <a:ext cx="1932799" cy="420245"/>
          </a:xfrm>
          <a:prstGeom prst="rect">
            <a:avLst/>
          </a:prstGeom>
        </p:spPr>
      </p:pic>
      <p:sp>
        <p:nvSpPr>
          <p:cNvPr id="6" name="Rettangolo 5">
            <a:extLst>
              <a:ext uri="{FF2B5EF4-FFF2-40B4-BE49-F238E27FC236}">
                <a16:creationId xmlns:a16="http://schemas.microsoft.com/office/drawing/2014/main" id="{70358C0E-79D5-343A-10F0-94E9D2ACE19F}"/>
              </a:ext>
            </a:extLst>
          </p:cNvPr>
          <p:cNvSpPr/>
          <p:nvPr/>
        </p:nvSpPr>
        <p:spPr>
          <a:xfrm>
            <a:off x="0" y="196911"/>
            <a:ext cx="12192000" cy="81259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690BEAA-BD4F-6275-620B-C66D7C0AB145}"/>
              </a:ext>
            </a:extLst>
          </p:cNvPr>
          <p:cNvSpPr txBox="1">
            <a:spLocks/>
          </p:cNvSpPr>
          <p:nvPr/>
        </p:nvSpPr>
        <p:spPr>
          <a:xfrm>
            <a:off x="242426" y="445791"/>
            <a:ext cx="7571537" cy="4275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5000" kern="1200" cap="all" spc="200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it-IT" sz="3000" b="1" dirty="0">
                <a:solidFill>
                  <a:schemeClr val="bg1"/>
                </a:solidFill>
                <a:latin typeface="Source Sans Pro" panose="020B0503030403020204" pitchFamily="34" charset="0"/>
                <a:ea typeface="Roboto Slab Black" pitchFamily="2" charset="0"/>
              </a:rPr>
              <a:t>Titolo slide</a:t>
            </a:r>
          </a:p>
        </p:txBody>
      </p:sp>
    </p:spTree>
    <p:extLst>
      <p:ext uri="{BB962C8B-B14F-4D97-AF65-F5344CB8AC3E}">
        <p14:creationId xmlns:p14="http://schemas.microsoft.com/office/powerpoint/2010/main" val="15172001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o 1">
            <a:extLst>
              <a:ext uri="{FF2B5EF4-FFF2-40B4-BE49-F238E27FC236}">
                <a16:creationId xmlns:a16="http://schemas.microsoft.com/office/drawing/2014/main" id="{DAA1895C-2302-5568-CD00-2557911A5FA5}"/>
              </a:ext>
            </a:extLst>
          </p:cNvPr>
          <p:cNvGrpSpPr/>
          <p:nvPr/>
        </p:nvGrpSpPr>
        <p:grpSpPr>
          <a:xfrm>
            <a:off x="0" y="0"/>
            <a:ext cx="12192000" cy="1009509"/>
            <a:chOff x="0" y="0"/>
            <a:chExt cx="12192000" cy="1009509"/>
          </a:xfrm>
        </p:grpSpPr>
        <p:sp>
          <p:nvSpPr>
            <p:cNvPr id="9" name="Rettangolo 8">
              <a:extLst>
                <a:ext uri="{FF2B5EF4-FFF2-40B4-BE49-F238E27FC236}">
                  <a16:creationId xmlns:a16="http://schemas.microsoft.com/office/drawing/2014/main" id="{FD14749C-2A9F-A87B-7AB0-91E061FF55F1}"/>
                </a:ext>
              </a:extLst>
            </p:cNvPr>
            <p:cNvSpPr/>
            <p:nvPr/>
          </p:nvSpPr>
          <p:spPr>
            <a:xfrm>
              <a:off x="0" y="0"/>
              <a:ext cx="12192000" cy="1009509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10" name="Immagine 9">
              <a:extLst>
                <a:ext uri="{FF2B5EF4-FFF2-40B4-BE49-F238E27FC236}">
                  <a16:creationId xmlns:a16="http://schemas.microsoft.com/office/drawing/2014/main" id="{221205A6-5515-F240-A76A-A0407E3CA5B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932583" y="49225"/>
              <a:ext cx="1016991" cy="911055"/>
            </a:xfrm>
            <a:prstGeom prst="rect">
              <a:avLst/>
            </a:prstGeom>
          </p:spPr>
        </p:pic>
      </p:grpSp>
      <p:pic>
        <p:nvPicPr>
          <p:cNvPr id="3" name="Immagine 2" descr="Immagine che contiene testo, segnale&#10;&#10;Descrizione generata automaticamente">
            <a:extLst>
              <a:ext uri="{FF2B5EF4-FFF2-40B4-BE49-F238E27FC236}">
                <a16:creationId xmlns:a16="http://schemas.microsoft.com/office/drawing/2014/main" id="{3B17C28D-174F-2D40-61E8-DF7AFFC5F50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3581" y="6282789"/>
            <a:ext cx="1932799" cy="420245"/>
          </a:xfrm>
          <a:prstGeom prst="rect">
            <a:avLst/>
          </a:prstGeom>
        </p:spPr>
      </p:pic>
      <p:sp>
        <p:nvSpPr>
          <p:cNvPr id="8" name="Titolo 1">
            <a:extLst>
              <a:ext uri="{FF2B5EF4-FFF2-40B4-BE49-F238E27FC236}">
                <a16:creationId xmlns:a16="http://schemas.microsoft.com/office/drawing/2014/main" id="{1690BEAA-BD4F-6275-620B-C66D7C0AB145}"/>
              </a:ext>
            </a:extLst>
          </p:cNvPr>
          <p:cNvSpPr txBox="1">
            <a:spLocks/>
          </p:cNvSpPr>
          <p:nvPr/>
        </p:nvSpPr>
        <p:spPr>
          <a:xfrm>
            <a:off x="242426" y="290960"/>
            <a:ext cx="7571537" cy="4275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5000" kern="1200" cap="all" spc="200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it-IT" sz="3000" b="1" dirty="0">
                <a:solidFill>
                  <a:schemeClr val="bg1"/>
                </a:solidFill>
                <a:latin typeface="Source Sans Pro" panose="020B0503030403020204" pitchFamily="34" charset="0"/>
                <a:ea typeface="Roboto Slab Black" pitchFamily="2" charset="0"/>
              </a:rPr>
              <a:t>Titolo slide</a:t>
            </a:r>
          </a:p>
        </p:txBody>
      </p:sp>
      <p:sp>
        <p:nvSpPr>
          <p:cNvPr id="12" name="Titolo 1">
            <a:extLst>
              <a:ext uri="{FF2B5EF4-FFF2-40B4-BE49-F238E27FC236}">
                <a16:creationId xmlns:a16="http://schemas.microsoft.com/office/drawing/2014/main" id="{FCA97AF9-B7CA-73E6-415B-537B4084E4B9}"/>
              </a:ext>
            </a:extLst>
          </p:cNvPr>
          <p:cNvSpPr txBox="1">
            <a:spLocks/>
          </p:cNvSpPr>
          <p:nvPr/>
        </p:nvSpPr>
        <p:spPr>
          <a:xfrm>
            <a:off x="317241" y="6412237"/>
            <a:ext cx="7772400" cy="451586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400" b="1" dirty="0">
                <a:solidFill>
                  <a:srgbClr val="2A4385"/>
                </a:solidFill>
                <a:latin typeface="Source Sans Pro" panose="020B0503030403020204" pitchFamily="34" charset="0"/>
                <a:ea typeface="Roboto Slab Black" pitchFamily="2" charset="0"/>
              </a:rPr>
              <a:t>Titolo presentazione, data</a:t>
            </a:r>
          </a:p>
        </p:txBody>
      </p:sp>
    </p:spTree>
    <p:extLst>
      <p:ext uri="{BB962C8B-B14F-4D97-AF65-F5344CB8AC3E}">
        <p14:creationId xmlns:p14="http://schemas.microsoft.com/office/powerpoint/2010/main" val="24350400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>
            <a:extLst>
              <a:ext uri="{FF2B5EF4-FFF2-40B4-BE49-F238E27FC236}">
                <a16:creationId xmlns:a16="http://schemas.microsoft.com/office/drawing/2014/main" id="{C6F51AE9-DDAC-8FD1-DAA7-6752D87521BC}"/>
              </a:ext>
            </a:extLst>
          </p:cNvPr>
          <p:cNvSpPr/>
          <p:nvPr/>
        </p:nvSpPr>
        <p:spPr>
          <a:xfrm>
            <a:off x="0" y="587229"/>
            <a:ext cx="12192000" cy="939567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08886A39-4B45-AE8A-4AFB-7F3ABA4FEBB2}"/>
              </a:ext>
            </a:extLst>
          </p:cNvPr>
          <p:cNvSpPr/>
          <p:nvPr/>
        </p:nvSpPr>
        <p:spPr>
          <a:xfrm>
            <a:off x="0" y="4001549"/>
            <a:ext cx="12192000" cy="2147581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F7807167-20F5-D588-8522-A7246B39AD27}"/>
              </a:ext>
            </a:extLst>
          </p:cNvPr>
          <p:cNvSpPr/>
          <p:nvPr/>
        </p:nvSpPr>
        <p:spPr>
          <a:xfrm>
            <a:off x="4664279" y="5687086"/>
            <a:ext cx="7315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buNone/>
            </a:pPr>
            <a:r>
              <a:rPr lang="it-IT" altLang="it-IT" sz="2000" b="1" dirty="0">
                <a:solidFill>
                  <a:schemeClr val="bg1"/>
                </a:solidFill>
                <a:latin typeface="Source Sans Pro" panose="020B0503030403020204" pitchFamily="34" charset="0"/>
                <a:ea typeface="Roboto" pitchFamily="2" charset="0"/>
                <a:cs typeface="Tahoma" panose="020B0604030504040204" pitchFamily="34" charset="0"/>
              </a:rPr>
              <a:t>A cura di XXXXXX</a:t>
            </a:r>
            <a:endParaRPr lang="it-IT" altLang="it-IT" sz="2000" dirty="0">
              <a:solidFill>
                <a:schemeClr val="bg1"/>
              </a:solidFill>
              <a:latin typeface="Source Sans Pro" panose="020B0503030403020204" pitchFamily="34" charset="0"/>
              <a:ea typeface="Roboto" pitchFamily="2" charset="0"/>
              <a:cs typeface="Tahoma" panose="020B0604030504040204" pitchFamily="34" charset="0"/>
            </a:endParaRPr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E228576C-17A7-A84D-081C-04C7F263DA2A}"/>
              </a:ext>
            </a:extLst>
          </p:cNvPr>
          <p:cNvSpPr/>
          <p:nvPr/>
        </p:nvSpPr>
        <p:spPr>
          <a:xfrm>
            <a:off x="6967822" y="797493"/>
            <a:ext cx="501165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Bef>
                <a:spcPct val="0"/>
              </a:spcBef>
              <a:buFontTx/>
              <a:buNone/>
            </a:pPr>
            <a:r>
              <a:rPr lang="it-IT" sz="1200" dirty="0">
                <a:solidFill>
                  <a:schemeClr val="bg1"/>
                </a:solidFill>
                <a:latin typeface="Source Sans Pro" panose="020B0503030403020204" pitchFamily="34" charset="0"/>
                <a:ea typeface="Roboto" pitchFamily="2" charset="0"/>
                <a:cs typeface="Tahoma" panose="020B0604030504040204" pitchFamily="34" charset="0"/>
              </a:rPr>
              <a:t>“Titolo presentazione”</a:t>
            </a:r>
            <a:r>
              <a:rPr lang="it-IT" altLang="it-IT" sz="1200" dirty="0">
                <a:solidFill>
                  <a:schemeClr val="bg1"/>
                </a:solidFill>
                <a:latin typeface="Source Sans Pro" panose="020B0503030403020204" pitchFamily="34" charset="0"/>
                <a:ea typeface="Roboto" pitchFamily="2" charset="0"/>
                <a:cs typeface="Tahoma" panose="020B0604030504040204" pitchFamily="34" charset="0"/>
              </a:rPr>
              <a:t> </a:t>
            </a:r>
          </a:p>
          <a:p>
            <a:pPr algn="r">
              <a:spcBef>
                <a:spcPct val="0"/>
              </a:spcBef>
              <a:buFontTx/>
              <a:buNone/>
            </a:pPr>
            <a:r>
              <a:rPr lang="it-IT" altLang="it-IT" sz="1200" dirty="0">
                <a:solidFill>
                  <a:schemeClr val="bg1"/>
                </a:solidFill>
                <a:latin typeface="Source Sans Pro" panose="020B0503030403020204" pitchFamily="34" charset="0"/>
                <a:ea typeface="Roboto" pitchFamily="2" charset="0"/>
                <a:cs typeface="Tahoma" panose="020B0604030504040204" pitchFamily="34" charset="0"/>
              </a:rPr>
              <a:t>Data</a:t>
            </a: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1D828E79-A3A4-1452-CBBE-BAE68CEB5F08}"/>
              </a:ext>
            </a:extLst>
          </p:cNvPr>
          <p:cNvSpPr/>
          <p:nvPr/>
        </p:nvSpPr>
        <p:spPr>
          <a:xfrm>
            <a:off x="1274229" y="4367453"/>
            <a:ext cx="964354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it-IT" sz="4000" b="1" dirty="0">
                <a:solidFill>
                  <a:schemeClr val="bg1"/>
                </a:solidFill>
                <a:latin typeface="Source Sans Pro" panose="020B0503030403020204" pitchFamily="34" charset="0"/>
                <a:ea typeface="Roboto" pitchFamily="2" charset="0"/>
                <a:cs typeface="Tahoma" panose="020B0604030504040204" pitchFamily="34" charset="0"/>
              </a:rPr>
              <a:t>Grazie per l’attenzione arrivederci!</a:t>
            </a:r>
            <a:endParaRPr lang="it-IT" altLang="it-IT" sz="4000" b="1" dirty="0">
              <a:solidFill>
                <a:schemeClr val="bg1"/>
              </a:solidFill>
              <a:latin typeface="Source Sans Pro" panose="020B0503030403020204" pitchFamily="34" charset="0"/>
              <a:ea typeface="Roboto" pitchFamily="2" charset="0"/>
              <a:cs typeface="Tahoma" panose="020B0604030504040204" pitchFamily="34" charset="0"/>
            </a:endParaRP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B493AD90-3CC6-38AC-1DE1-E367932EB806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13" y="708870"/>
            <a:ext cx="3000298" cy="651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456709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F36FF5FFCF675641A05DDBBC6E2C5301" ma:contentTypeVersion="10" ma:contentTypeDescription="Creare un nuovo documento." ma:contentTypeScope="" ma:versionID="042f1532658a463e22cbeb7a32daa5d2">
  <xsd:schema xmlns:xsd="http://www.w3.org/2001/XMLSchema" xmlns:xs="http://www.w3.org/2001/XMLSchema" xmlns:p="http://schemas.microsoft.com/office/2006/metadata/properties" xmlns:ns2="fe5ae041-493b-4068-8c9f-6b188d9ef84e" xmlns:ns3="067f8947-1cae-4274-bec2-03327e9e7ab8" targetNamespace="http://schemas.microsoft.com/office/2006/metadata/properties" ma:root="true" ma:fieldsID="8cc7ecce3e0737dc4474adb38c57dc46" ns2:_="" ns3:_="">
    <xsd:import namespace="fe5ae041-493b-4068-8c9f-6b188d9ef84e"/>
    <xsd:import namespace="067f8947-1cae-4274-bec2-03327e9e7ab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5ae041-493b-4068-8c9f-6b188d9ef84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Tag immagine" ma:readOnly="false" ma:fieldId="{5cf76f15-5ced-4ddc-b409-7134ff3c332f}" ma:taxonomyMulti="true" ma:sspId="e5505f8f-da62-40e5-a116-f08e700315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7f8947-1cae-4274-bec2-03327e9e7ab8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e3a7fa42-32ab-41ca-966e-d63070370c7e}" ma:internalName="TaxCatchAll" ma:showField="CatchAllData" ma:web="067f8947-1cae-4274-bec2-03327e9e7ab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67f8947-1cae-4274-bec2-03327e9e7ab8" xsi:nil="true"/>
    <lcf76f155ced4ddcb4097134ff3c332f xmlns="fe5ae041-493b-4068-8c9f-6b188d9ef84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9B66CA0-4467-43C9-AA74-83DA8017224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94C0A72-D92A-4981-BCE0-9C48819EDD55}"/>
</file>

<file path=customXml/itemProps3.xml><?xml version="1.0" encoding="utf-8"?>
<ds:datastoreItem xmlns:ds="http://schemas.openxmlformats.org/officeDocument/2006/customXml" ds:itemID="{E6EE4497-9D9F-4EED-842C-7D0FB3982660}">
  <ds:schemaRefs>
    <ds:schemaRef ds:uri="http://schemas.microsoft.com/office/2006/metadata/properties"/>
    <ds:schemaRef ds:uri="http://schemas.microsoft.com/office/infopath/2007/PartnerControls"/>
    <ds:schemaRef ds:uri="0e8b4e4a-2634-4a0d-8711-ee726bff4d05"/>
    <ds:schemaRef ds:uri="b034273a-9543-45fd-b584-e8a0777a9e2b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586</TotalTime>
  <Words>72</Words>
  <Application>Microsoft Office PowerPoint</Application>
  <PresentationFormat>Widescreen</PresentationFormat>
  <Paragraphs>19</Paragraphs>
  <Slides>6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Source Sans Pro</vt:lpstr>
      <vt:lpstr>Times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Francy</dc:creator>
  <cp:lastModifiedBy>DANIELA GAGGERO</cp:lastModifiedBy>
  <cp:revision>70</cp:revision>
  <dcterms:created xsi:type="dcterms:W3CDTF">2020-06-25T08:30:49Z</dcterms:created>
  <dcterms:modified xsi:type="dcterms:W3CDTF">2022-12-16T13:33:13Z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0x010100F36FF5FFCF675641A05DDBBC6E2C5301</vt:lpwstr>
  </property>
</Properties>
</file>